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3290888" cy="11796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F2F5"/>
    <a:srgbClr val="0049C2"/>
    <a:srgbClr val="94DCCD"/>
    <a:srgbClr val="8ECEDF"/>
    <a:srgbClr val="6093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>
        <p:scale>
          <a:sx n="41" d="100"/>
          <a:sy n="41" d="100"/>
        </p:scale>
        <p:origin x="269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17" y="1930620"/>
            <a:ext cx="2797255" cy="4107004"/>
          </a:xfrm>
        </p:spPr>
        <p:txBody>
          <a:bodyPr anchor="b"/>
          <a:lstStyle>
            <a:lvl1pPr algn="ctr">
              <a:defRPr sz="21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361" y="6196006"/>
            <a:ext cx="2468166" cy="2848141"/>
          </a:xfrm>
        </p:spPr>
        <p:txBody>
          <a:bodyPr/>
          <a:lstStyle>
            <a:lvl1pPr marL="0" indent="0" algn="ctr">
              <a:buNone/>
              <a:defRPr sz="864"/>
            </a:lvl1pPr>
            <a:lvl2pPr marL="164546" indent="0" algn="ctr">
              <a:buNone/>
              <a:defRPr sz="720"/>
            </a:lvl2pPr>
            <a:lvl3pPr marL="329093" indent="0" algn="ctr">
              <a:buNone/>
              <a:defRPr sz="648"/>
            </a:lvl3pPr>
            <a:lvl4pPr marL="493639" indent="0" algn="ctr">
              <a:buNone/>
              <a:defRPr sz="576"/>
            </a:lvl4pPr>
            <a:lvl5pPr marL="658185" indent="0" algn="ctr">
              <a:buNone/>
              <a:defRPr sz="576"/>
            </a:lvl5pPr>
            <a:lvl6pPr marL="822731" indent="0" algn="ctr">
              <a:buNone/>
              <a:defRPr sz="576"/>
            </a:lvl6pPr>
            <a:lvl7pPr marL="987278" indent="0" algn="ctr">
              <a:buNone/>
              <a:defRPr sz="576"/>
            </a:lvl7pPr>
            <a:lvl8pPr marL="1151824" indent="0" algn="ctr">
              <a:buNone/>
              <a:defRPr sz="576"/>
            </a:lvl8pPr>
            <a:lvl9pPr marL="1316370" indent="0" algn="ctr">
              <a:buNone/>
              <a:defRPr sz="576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48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42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042" y="628066"/>
            <a:ext cx="709598" cy="999716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249" y="628066"/>
            <a:ext cx="2087657" cy="999716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14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35" y="2940990"/>
            <a:ext cx="2838391" cy="4907104"/>
          </a:xfrm>
        </p:spPr>
        <p:txBody>
          <a:bodyPr anchor="b"/>
          <a:lstStyle>
            <a:lvl1pPr>
              <a:defRPr sz="21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35" y="7894517"/>
            <a:ext cx="2838391" cy="2580530"/>
          </a:xfrm>
        </p:spPr>
        <p:txBody>
          <a:bodyPr/>
          <a:lstStyle>
            <a:lvl1pPr marL="0" indent="0">
              <a:buNone/>
              <a:defRPr sz="864">
                <a:solidFill>
                  <a:schemeClr val="tx1"/>
                </a:solidFill>
              </a:defRPr>
            </a:lvl1pPr>
            <a:lvl2pPr marL="164546" indent="0">
              <a:buNone/>
              <a:defRPr sz="720">
                <a:solidFill>
                  <a:schemeClr val="tx1">
                    <a:tint val="75000"/>
                  </a:schemeClr>
                </a:solidFill>
              </a:defRPr>
            </a:lvl2pPr>
            <a:lvl3pPr marL="329093" indent="0">
              <a:buNone/>
              <a:defRPr sz="648">
                <a:solidFill>
                  <a:schemeClr val="tx1">
                    <a:tint val="75000"/>
                  </a:schemeClr>
                </a:solidFill>
              </a:defRPr>
            </a:lvl3pPr>
            <a:lvl4pPr marL="493639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4pPr>
            <a:lvl5pPr marL="658185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5pPr>
            <a:lvl6pPr marL="822731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6pPr>
            <a:lvl7pPr marL="987278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7pPr>
            <a:lvl8pPr marL="1151824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8pPr>
            <a:lvl9pPr marL="1316370" indent="0">
              <a:buNone/>
              <a:defRPr sz="5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88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249" y="3140329"/>
            <a:ext cx="1398627" cy="748490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012" y="3140329"/>
            <a:ext cx="1398627" cy="748490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86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628068"/>
            <a:ext cx="2838391" cy="228015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677" y="2891834"/>
            <a:ext cx="1392200" cy="141724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677" y="4309077"/>
            <a:ext cx="1392200" cy="633800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012" y="2891834"/>
            <a:ext cx="1399056" cy="141724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012" y="4309077"/>
            <a:ext cx="1399056" cy="633800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7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3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24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786448"/>
            <a:ext cx="1061397" cy="2752566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056" y="1698511"/>
            <a:ext cx="1666012" cy="8383312"/>
          </a:xfrm>
        </p:spPr>
        <p:txBody>
          <a:bodyPr/>
          <a:lstStyle>
            <a:lvl1pPr>
              <a:defRPr sz="1152"/>
            </a:lvl1pPr>
            <a:lvl2pPr>
              <a:defRPr sz="1008"/>
            </a:lvl2pPr>
            <a:lvl3pPr>
              <a:defRPr sz="864"/>
            </a:lvl3pPr>
            <a:lvl4pPr>
              <a:defRPr sz="720"/>
            </a:lvl4pPr>
            <a:lvl5pPr>
              <a:defRPr sz="720"/>
            </a:lvl5pPr>
            <a:lvl6pPr>
              <a:defRPr sz="720"/>
            </a:lvl6pPr>
            <a:lvl7pPr>
              <a:defRPr sz="720"/>
            </a:lvl7pPr>
            <a:lvl8pPr>
              <a:defRPr sz="720"/>
            </a:lvl8pPr>
            <a:lvl9pPr>
              <a:defRPr sz="72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3539014"/>
            <a:ext cx="1061397" cy="6556461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13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786448"/>
            <a:ext cx="1061397" cy="2752566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056" y="1698511"/>
            <a:ext cx="1666012" cy="8383312"/>
          </a:xfrm>
        </p:spPr>
        <p:txBody>
          <a:bodyPr anchor="t"/>
          <a:lstStyle>
            <a:lvl1pPr marL="0" indent="0">
              <a:buNone/>
              <a:defRPr sz="1152"/>
            </a:lvl1pPr>
            <a:lvl2pPr marL="164546" indent="0">
              <a:buNone/>
              <a:defRPr sz="1008"/>
            </a:lvl2pPr>
            <a:lvl3pPr marL="329093" indent="0">
              <a:buNone/>
              <a:defRPr sz="864"/>
            </a:lvl3pPr>
            <a:lvl4pPr marL="493639" indent="0">
              <a:buNone/>
              <a:defRPr sz="720"/>
            </a:lvl4pPr>
            <a:lvl5pPr marL="658185" indent="0">
              <a:buNone/>
              <a:defRPr sz="720"/>
            </a:lvl5pPr>
            <a:lvl6pPr marL="822731" indent="0">
              <a:buNone/>
              <a:defRPr sz="720"/>
            </a:lvl6pPr>
            <a:lvl7pPr marL="987278" indent="0">
              <a:buNone/>
              <a:defRPr sz="720"/>
            </a:lvl7pPr>
            <a:lvl8pPr marL="1151824" indent="0">
              <a:buNone/>
              <a:defRPr sz="720"/>
            </a:lvl8pPr>
            <a:lvl9pPr marL="1316370" indent="0">
              <a:buNone/>
              <a:defRPr sz="72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3539014"/>
            <a:ext cx="1061397" cy="6556461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31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249" y="628068"/>
            <a:ext cx="2838391" cy="2280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249" y="3140329"/>
            <a:ext cx="2838391" cy="7484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248" y="10933808"/>
            <a:ext cx="740450" cy="628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6C5F7-0E65-4983-A422-039BF2262C3D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107" y="10933808"/>
            <a:ext cx="1110675" cy="628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190" y="10933808"/>
            <a:ext cx="740450" cy="628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53D9E-DB1C-4CDC-83D4-16E75348C7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8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29093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73" indent="-82273" algn="l" defTabSz="329093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819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366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5912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458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005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69551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097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8643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546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093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639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185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2731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278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1824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637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81" y="-10524"/>
            <a:ext cx="2661107" cy="16772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" y="977467"/>
            <a:ext cx="3323283" cy="4123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8120" y="1026502"/>
            <a:ext cx="2897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副标副标副标</a:t>
            </a:r>
            <a:r>
              <a:rPr lang="zh-CN" altLang="en-US" sz="1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副标副标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9356" y="29846437"/>
            <a:ext cx="8229600" cy="584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938" y="214044"/>
            <a:ext cx="943940" cy="30449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79635" y="3036342"/>
            <a:ext cx="1309974" cy="415194"/>
            <a:chOff x="713132" y="10071165"/>
            <a:chExt cx="3073136" cy="97402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54" y="2170117"/>
            <a:ext cx="843262" cy="827703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5" y="95467"/>
            <a:ext cx="588004" cy="146192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72" y="105146"/>
            <a:ext cx="426657" cy="122696"/>
          </a:xfrm>
          <a:prstGeom prst="rect">
            <a:avLst/>
          </a:prstGeom>
        </p:spPr>
      </p:pic>
      <p:grpSp>
        <p:nvGrpSpPr>
          <p:cNvPr id="157" name="组合 156"/>
          <p:cNvGrpSpPr/>
          <p:nvPr/>
        </p:nvGrpSpPr>
        <p:grpSpPr>
          <a:xfrm>
            <a:off x="391725" y="267556"/>
            <a:ext cx="2008711" cy="780607"/>
            <a:chOff x="408064" y="-114661"/>
            <a:chExt cx="5379883" cy="2090680"/>
          </a:xfrm>
        </p:grpSpPr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064" y="-114661"/>
              <a:ext cx="5379883" cy="2090680"/>
            </a:xfrm>
            <a:prstGeom prst="rect">
              <a:avLst/>
            </a:prstGeom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6235" y="629248"/>
              <a:ext cx="1127390" cy="333252"/>
            </a:xfrm>
            <a:prstGeom prst="rect">
              <a:avLst/>
            </a:prstGeom>
          </p:spPr>
        </p:pic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40E3218-8F4D-6DC3-CA88-ABFC96A0337E}"/>
              </a:ext>
            </a:extLst>
          </p:cNvPr>
          <p:cNvSpPr txBox="1"/>
          <p:nvPr/>
        </p:nvSpPr>
        <p:spPr>
          <a:xfrm>
            <a:off x="2000794" y="474234"/>
            <a:ext cx="5117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50" b="1" dirty="0" smtClean="0">
                <a:solidFill>
                  <a:srgbClr val="01B8B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endParaRPr kumimoji="1" lang="zh-CN" altLang="en-US" sz="1050" b="1" dirty="0">
              <a:solidFill>
                <a:srgbClr val="01B8B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82975E4-CF1B-D041-ADD1-C38CADC572AC}"/>
              </a:ext>
            </a:extLst>
          </p:cNvPr>
          <p:cNvSpPr txBox="1"/>
          <p:nvPr/>
        </p:nvSpPr>
        <p:spPr>
          <a:xfrm>
            <a:off x="5679" y="1376163"/>
            <a:ext cx="3314701" cy="473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1" dirty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时间：</a:t>
            </a:r>
            <a:r>
              <a:rPr lang="en-US" altLang="zh-CN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2025</a:t>
            </a:r>
            <a:r>
              <a:rPr lang="zh-CN" altLang="en-US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年 </a:t>
            </a:r>
            <a:r>
              <a:rPr lang="en-US" altLang="zh-CN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00</a:t>
            </a:r>
            <a:r>
              <a:rPr lang="zh-CN" altLang="en-US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月</a:t>
            </a:r>
            <a:r>
              <a:rPr lang="en-US" altLang="zh-CN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00</a:t>
            </a:r>
            <a:r>
              <a:rPr lang="zh-CN" altLang="en-US" sz="1000" dirty="0" smtClean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日            </a:t>
            </a:r>
            <a:endParaRPr lang="zh-CN" altLang="en-US" sz="1000" dirty="0">
              <a:solidFill>
                <a:srgbClr val="002060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b="1" dirty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地点：</a:t>
            </a:r>
            <a:r>
              <a:rPr lang="zh-CN" altLang="en-US" sz="1000" dirty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广东</a:t>
            </a:r>
            <a:r>
              <a:rPr lang="en-US" altLang="zh-CN" sz="1000" dirty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·</a:t>
            </a:r>
            <a:r>
              <a:rPr lang="zh-CN" altLang="en-US" sz="1000" dirty="0">
                <a:solidFill>
                  <a:srgbClr val="00206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广州   *******路*****医院</a:t>
            </a:r>
            <a:endParaRPr lang="en-US" altLang="zh-CN" sz="1000" dirty="0">
              <a:solidFill>
                <a:srgbClr val="002060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2" y="1878386"/>
            <a:ext cx="3285210" cy="279852"/>
          </a:xfrm>
          <a:prstGeom prst="rect">
            <a:avLst/>
          </a:prstGeom>
        </p:spPr>
      </p:pic>
      <p:grpSp>
        <p:nvGrpSpPr>
          <p:cNvPr id="167" name="组合 166"/>
          <p:cNvGrpSpPr/>
          <p:nvPr/>
        </p:nvGrpSpPr>
        <p:grpSpPr>
          <a:xfrm>
            <a:off x="1709495" y="3039489"/>
            <a:ext cx="1309974" cy="415194"/>
            <a:chOff x="713132" y="10071165"/>
            <a:chExt cx="3073136" cy="974026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70" name="图片 1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814" y="2173264"/>
            <a:ext cx="843262" cy="827703"/>
          </a:xfrm>
          <a:prstGeom prst="rect">
            <a:avLst/>
          </a:prstGeom>
        </p:spPr>
      </p:pic>
      <p:grpSp>
        <p:nvGrpSpPr>
          <p:cNvPr id="171" name="组合 170"/>
          <p:cNvGrpSpPr/>
          <p:nvPr/>
        </p:nvGrpSpPr>
        <p:grpSpPr>
          <a:xfrm>
            <a:off x="279635" y="4654054"/>
            <a:ext cx="1309974" cy="415194"/>
            <a:chOff x="713132" y="10071165"/>
            <a:chExt cx="3073136" cy="974026"/>
          </a:xfrm>
        </p:grpSpPr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74" name="图片 17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54" y="3787829"/>
            <a:ext cx="843262" cy="827703"/>
          </a:xfrm>
          <a:prstGeom prst="rect">
            <a:avLst/>
          </a:prstGeom>
        </p:spPr>
      </p:pic>
      <p:grpSp>
        <p:nvGrpSpPr>
          <p:cNvPr id="175" name="组合 174"/>
          <p:cNvGrpSpPr/>
          <p:nvPr/>
        </p:nvGrpSpPr>
        <p:grpSpPr>
          <a:xfrm>
            <a:off x="1709495" y="4646443"/>
            <a:ext cx="1309974" cy="415194"/>
            <a:chOff x="713132" y="10071165"/>
            <a:chExt cx="3073136" cy="974026"/>
          </a:xfrm>
        </p:grpSpPr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78" name="图片 1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814" y="3780218"/>
            <a:ext cx="843262" cy="8277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4452"/>
            <a:ext cx="3290888" cy="316900"/>
          </a:xfrm>
          <a:prstGeom prst="rect">
            <a:avLst/>
          </a:prstGeom>
        </p:spPr>
      </p:pic>
      <p:grpSp>
        <p:nvGrpSpPr>
          <p:cNvPr id="179" name="组合 178"/>
          <p:cNvGrpSpPr/>
          <p:nvPr/>
        </p:nvGrpSpPr>
        <p:grpSpPr>
          <a:xfrm>
            <a:off x="275921" y="6321481"/>
            <a:ext cx="1309974" cy="415194"/>
            <a:chOff x="713132" y="10071165"/>
            <a:chExt cx="3073136" cy="974026"/>
          </a:xfrm>
        </p:grpSpPr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82" name="图片 1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40" y="5455256"/>
            <a:ext cx="843262" cy="827703"/>
          </a:xfrm>
          <a:prstGeom prst="rect">
            <a:avLst/>
          </a:prstGeom>
        </p:spPr>
      </p:pic>
      <p:grpSp>
        <p:nvGrpSpPr>
          <p:cNvPr id="183" name="组合 182"/>
          <p:cNvGrpSpPr/>
          <p:nvPr/>
        </p:nvGrpSpPr>
        <p:grpSpPr>
          <a:xfrm>
            <a:off x="1705781" y="6324628"/>
            <a:ext cx="1309974" cy="415194"/>
            <a:chOff x="713132" y="10071165"/>
            <a:chExt cx="3073136" cy="974026"/>
          </a:xfrm>
        </p:grpSpPr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86" name="图片 1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5447645"/>
            <a:ext cx="843262" cy="827703"/>
          </a:xfrm>
          <a:prstGeom prst="rect">
            <a:avLst/>
          </a:prstGeom>
        </p:spPr>
      </p:pic>
      <p:grpSp>
        <p:nvGrpSpPr>
          <p:cNvPr id="187" name="组合 186"/>
          <p:cNvGrpSpPr/>
          <p:nvPr/>
        </p:nvGrpSpPr>
        <p:grpSpPr>
          <a:xfrm>
            <a:off x="272207" y="7647124"/>
            <a:ext cx="1309974" cy="415194"/>
            <a:chOff x="713132" y="10071165"/>
            <a:chExt cx="3073136" cy="974026"/>
          </a:xfrm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90" name="图片 18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26" y="6780899"/>
            <a:ext cx="843262" cy="827703"/>
          </a:xfrm>
          <a:prstGeom prst="rect">
            <a:avLst/>
          </a:prstGeom>
        </p:spPr>
      </p:pic>
      <p:grpSp>
        <p:nvGrpSpPr>
          <p:cNvPr id="191" name="组合 190"/>
          <p:cNvGrpSpPr/>
          <p:nvPr/>
        </p:nvGrpSpPr>
        <p:grpSpPr>
          <a:xfrm>
            <a:off x="1702067" y="7650271"/>
            <a:ext cx="1309974" cy="415194"/>
            <a:chOff x="713132" y="10071165"/>
            <a:chExt cx="3073136" cy="974026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764C1C69-3920-DE4A-8465-B8775E6F355B}"/>
                </a:ext>
              </a:extLst>
            </p:cNvPr>
            <p:cNvSpPr txBox="1"/>
            <p:nvPr/>
          </p:nvSpPr>
          <p:spPr>
            <a:xfrm>
              <a:off x="1397169" y="10071165"/>
              <a:ext cx="1850954" cy="649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</a:t>
              </a:r>
              <a:r>
                <a:rPr kumimoji="1" lang="zh-CN" altLang="en-US" sz="1050" b="1" dirty="0">
                  <a:solidFill>
                    <a:srgbClr val="002060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 </a:t>
              </a:r>
              <a:r>
                <a:rPr kumimoji="1" lang="zh-CN" altLang="en-US" sz="1050" dirty="0">
                  <a:solidFill>
                    <a:srgbClr val="00206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教授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067FFF83-09AE-8048-ABAA-F40355B8C952}"/>
                </a:ext>
              </a:extLst>
            </p:cNvPr>
            <p:cNvSpPr txBox="1"/>
            <p:nvPr/>
          </p:nvSpPr>
          <p:spPr>
            <a:xfrm>
              <a:off x="713132" y="10539769"/>
              <a:ext cx="3073136" cy="505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800" dirty="0">
                  <a:solidFill>
                    <a:schemeClr val="bg2">
                      <a:lumMod val="50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XXXXXXXXXXXXXXXXXX</a:t>
              </a:r>
              <a:endParaRPr kumimoji="1" lang="zh-CN" altLang="en-US" sz="800" dirty="0">
                <a:solidFill>
                  <a:schemeClr val="bg2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pic>
        <p:nvPicPr>
          <p:cNvPr id="194" name="图片 19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386" y="6784046"/>
            <a:ext cx="843262" cy="82770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9988"/>
            <a:ext cx="3290888" cy="28338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3468"/>
            <a:ext cx="3290888" cy="32604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12222" y="11204155"/>
            <a:ext cx="440674" cy="440674"/>
          </a:xfrm>
          <a:prstGeom prst="rect">
            <a:avLst/>
          </a:prstGeom>
          <a:solidFill>
            <a:srgbClr val="DB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076" y="11468559"/>
            <a:ext cx="1027898" cy="227455"/>
          </a:xfrm>
          <a:prstGeom prst="rect">
            <a:avLst/>
          </a:prstGeom>
        </p:spPr>
      </p:pic>
      <p:sp>
        <p:nvSpPr>
          <p:cNvPr id="196" name="文本框 195">
            <a:extLst>
              <a:ext uri="{FF2B5EF4-FFF2-40B4-BE49-F238E27FC236}">
                <a16:creationId xmlns:a16="http://schemas.microsoft.com/office/drawing/2014/main" id="{BB89986D-2159-5B30-3E4F-5077E9785DEE}"/>
              </a:ext>
            </a:extLst>
          </p:cNvPr>
          <p:cNvSpPr txBox="1"/>
          <p:nvPr/>
        </p:nvSpPr>
        <p:spPr>
          <a:xfrm>
            <a:off x="660876" y="11353485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" b="1" dirty="0">
                <a:solidFill>
                  <a:srgbClr val="08837F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扫描二维码</a:t>
            </a:r>
            <a:endParaRPr kumimoji="1" lang="en-US" altLang="zh-CN" sz="800" b="1" dirty="0">
              <a:solidFill>
                <a:srgbClr val="08837F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  <a:p>
            <a:r>
              <a:rPr kumimoji="1" lang="zh-CN" altLang="en-US" sz="800" b="1" dirty="0">
                <a:solidFill>
                  <a:srgbClr val="08837F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进入直播间</a:t>
            </a:r>
          </a:p>
        </p:txBody>
      </p:sp>
    </p:spTree>
    <p:extLst>
      <p:ext uri="{BB962C8B-B14F-4D97-AF65-F5344CB8AC3E}">
        <p14:creationId xmlns:p14="http://schemas.microsoft.com/office/powerpoint/2010/main" val="199264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59</Words>
  <Application>Microsoft Office PowerPoint</Application>
  <PresentationFormat>自定义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Source Han Sans CN</vt:lpstr>
      <vt:lpstr>等线</vt:lpstr>
      <vt:lpstr>等线 Light</vt:lpstr>
      <vt:lpstr>思源黑体</vt:lpstr>
      <vt:lpstr>Microsoft YaHei</vt:lpstr>
      <vt:lpstr>优设标题黑</vt:lpstr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25</cp:revision>
  <dcterms:created xsi:type="dcterms:W3CDTF">2024-08-06T07:30:19Z</dcterms:created>
  <dcterms:modified xsi:type="dcterms:W3CDTF">2025-01-10T02:02:28Z</dcterms:modified>
</cp:coreProperties>
</file>