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1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55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792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9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08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0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983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2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49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74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12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34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09406-2E65-48E0-9E8B-606495FD567F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45FB-F0CA-4276-9060-A8417C9BE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97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5349" y="91976"/>
            <a:ext cx="6920984" cy="788561"/>
            <a:chOff x="530031" y="110649"/>
            <a:chExt cx="7555888" cy="860901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38" r="24783"/>
            <a:stretch/>
          </p:blipFill>
          <p:spPr>
            <a:xfrm>
              <a:off x="530031" y="110649"/>
              <a:ext cx="2031448" cy="8609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8198" y="368543"/>
              <a:ext cx="2467721" cy="413692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88" y="1984317"/>
            <a:ext cx="5723924" cy="4834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85" y="869862"/>
            <a:ext cx="6076901" cy="112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38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自定义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Wangtianyu</dc:creator>
  <cp:lastModifiedBy>Wangtianyu</cp:lastModifiedBy>
  <cp:revision>3</cp:revision>
  <dcterms:created xsi:type="dcterms:W3CDTF">2024-06-26T09:15:12Z</dcterms:created>
  <dcterms:modified xsi:type="dcterms:W3CDTF">2024-08-15T01:44:11Z</dcterms:modified>
</cp:coreProperties>
</file>