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1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08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8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10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60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5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954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6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57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509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117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18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7A8F3-B914-4673-8450-A812A12DDD72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C44C2-82B7-4CA3-A0F9-99E9A09E8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77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1">
            <a:extLst>
              <a:ext uri="{FF2B5EF4-FFF2-40B4-BE49-F238E27FC236}">
                <a16:creationId xmlns:a16="http://schemas.microsoft.com/office/drawing/2014/main" id="{97FA3F6E-4F92-B545-B351-46C8DC0254B8}"/>
              </a:ext>
            </a:extLst>
          </p:cNvPr>
          <p:cNvSpPr txBox="1">
            <a:spLocks/>
          </p:cNvSpPr>
          <p:nvPr/>
        </p:nvSpPr>
        <p:spPr>
          <a:xfrm>
            <a:off x="903854" y="8231349"/>
            <a:ext cx="5751965" cy="1064129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400" b="1" kern="1500" spc="1000" dirty="0">
                <a:gradFill>
                  <a:gsLst>
                    <a:gs pos="27000">
                      <a:srgbClr val="18A88D"/>
                    </a:gs>
                    <a:gs pos="100000">
                      <a:srgbClr val="10725F"/>
                    </a:gs>
                  </a:gsLst>
                  <a:lin ang="5400000" scaled="1"/>
                </a:gradFill>
                <a:ea typeface="微软雅黑" pitchFamily="34" charset="-122"/>
              </a:rPr>
              <a:t>某某某 </a:t>
            </a:r>
            <a:r>
              <a:rPr lang="zh-CN" altLang="en-US" sz="8000" b="1" kern="1500" spc="1000" dirty="0">
                <a:gradFill>
                  <a:gsLst>
                    <a:gs pos="27000">
                      <a:srgbClr val="18A88D"/>
                    </a:gs>
                    <a:gs pos="100000">
                      <a:srgbClr val="10725F"/>
                    </a:gs>
                  </a:gsLst>
                  <a:lin ang="5400000" scaled="1"/>
                </a:gradFill>
                <a:ea typeface="微软雅黑" pitchFamily="34" charset="-122"/>
              </a:rPr>
              <a:t>教授</a:t>
            </a: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97FA3F6E-4F92-B545-B351-46C8DC0254B8}"/>
              </a:ext>
            </a:extLst>
          </p:cNvPr>
          <p:cNvSpPr txBox="1">
            <a:spLocks/>
          </p:cNvSpPr>
          <p:nvPr/>
        </p:nvSpPr>
        <p:spPr>
          <a:xfrm rot="10800000">
            <a:off x="904649" y="4099560"/>
            <a:ext cx="5751965" cy="1064129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400" b="1" kern="1500" spc="1000" dirty="0">
                <a:gradFill>
                  <a:gsLst>
                    <a:gs pos="27000">
                      <a:srgbClr val="18A88D"/>
                    </a:gs>
                    <a:gs pos="100000">
                      <a:srgbClr val="10725F"/>
                    </a:gs>
                  </a:gsLst>
                  <a:lin ang="5400000" scaled="1"/>
                </a:gradFill>
                <a:ea typeface="微软雅黑" pitchFamily="34" charset="-122"/>
              </a:rPr>
              <a:t>某某某 </a:t>
            </a:r>
            <a:r>
              <a:rPr lang="zh-CN" altLang="en-US" sz="8000" b="1" kern="1500" spc="1000" dirty="0">
                <a:gradFill>
                  <a:gsLst>
                    <a:gs pos="27000">
                      <a:srgbClr val="18A88D"/>
                    </a:gs>
                    <a:gs pos="100000">
                      <a:srgbClr val="10725F"/>
                    </a:gs>
                  </a:gsLst>
                  <a:lin ang="5400000" scaled="1"/>
                </a:gradFill>
                <a:ea typeface="微软雅黑" pitchFamily="34" charset="-122"/>
              </a:rPr>
              <a:t>教授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1118" y="6886308"/>
            <a:ext cx="7189312" cy="571475"/>
            <a:chOff x="231118" y="6900822"/>
            <a:chExt cx="7189312" cy="571475"/>
          </a:xfrm>
        </p:grpSpPr>
        <p:grpSp>
          <p:nvGrpSpPr>
            <p:cNvPr id="11" name="组合 10"/>
            <p:cNvGrpSpPr/>
            <p:nvPr/>
          </p:nvGrpSpPr>
          <p:grpSpPr>
            <a:xfrm>
              <a:off x="231118" y="6900822"/>
              <a:ext cx="2670344" cy="510961"/>
              <a:chOff x="530031" y="110649"/>
              <a:chExt cx="4499169" cy="860901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438" r="24783"/>
              <a:stretch/>
            </p:blipFill>
            <p:spPr>
              <a:xfrm>
                <a:off x="530031" y="110649"/>
                <a:ext cx="2031448" cy="860901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1479" y="368543"/>
                <a:ext cx="2467721" cy="413692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5267575" y="6900822"/>
              <a:ext cx="2152855" cy="571475"/>
              <a:chOff x="5267575" y="6900822"/>
              <a:chExt cx="2152855" cy="57147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1354" y="7308117"/>
                <a:ext cx="1943846" cy="164180"/>
              </a:xfrm>
              <a:prstGeom prst="rect">
                <a:avLst/>
              </a:prstGeom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67575" y="6900822"/>
                <a:ext cx="2152855" cy="398599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 rot="10800000">
            <a:off x="231118" y="6058991"/>
            <a:ext cx="7189312" cy="571475"/>
            <a:chOff x="231118" y="6900822"/>
            <a:chExt cx="7189312" cy="571475"/>
          </a:xfrm>
        </p:grpSpPr>
        <p:grpSp>
          <p:nvGrpSpPr>
            <p:cNvPr id="28" name="组合 27"/>
            <p:cNvGrpSpPr/>
            <p:nvPr/>
          </p:nvGrpSpPr>
          <p:grpSpPr>
            <a:xfrm>
              <a:off x="231118" y="6900822"/>
              <a:ext cx="2670344" cy="510961"/>
              <a:chOff x="530031" y="110649"/>
              <a:chExt cx="4499169" cy="860901"/>
            </a:xfrm>
          </p:grpSpPr>
          <p:pic>
            <p:nvPicPr>
              <p:cNvPr id="32" name="图片 31"/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438" r="24783"/>
              <a:stretch/>
            </p:blipFill>
            <p:spPr>
              <a:xfrm>
                <a:off x="530031" y="110649"/>
                <a:ext cx="2031448" cy="860901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1479" y="368543"/>
                <a:ext cx="2467721" cy="41369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5267575" y="6900822"/>
              <a:ext cx="2152855" cy="571475"/>
              <a:chOff x="5267575" y="6900822"/>
              <a:chExt cx="2152855" cy="571475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1354" y="7308117"/>
                <a:ext cx="1943846" cy="164180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67575" y="6900822"/>
                <a:ext cx="2152855" cy="39859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4736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6</Words>
  <Application>Microsoft Office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等线 Light</vt:lpstr>
      <vt:lpstr>微软雅黑</vt:lpstr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Wangtianyu</dc:creator>
  <cp:lastModifiedBy>Wangtianyu</cp:lastModifiedBy>
  <cp:revision>2</cp:revision>
  <dcterms:created xsi:type="dcterms:W3CDTF">2024-06-27T06:58:06Z</dcterms:created>
  <dcterms:modified xsi:type="dcterms:W3CDTF">2024-08-15T01:48:03Z</dcterms:modified>
</cp:coreProperties>
</file>