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37F"/>
    <a:srgbClr val="089383"/>
    <a:srgbClr val="47B2A3"/>
    <a:srgbClr val="068680"/>
    <a:srgbClr val="8BDDC9"/>
    <a:srgbClr val="D0EAE9"/>
    <a:srgbClr val="71C1B4"/>
    <a:srgbClr val="83C9BE"/>
    <a:srgbClr val="09625E"/>
    <a:srgbClr val="099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>
      <p:cViewPr varScale="1">
        <p:scale>
          <a:sx n="107" d="100"/>
          <a:sy n="107" d="100"/>
        </p:scale>
        <p:origin x="73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544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28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0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3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060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46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24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45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006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20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55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78810-C9D6-46DA-93E7-31D066151CEA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5D79A-69A7-4BA4-900F-E173B35F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36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766" y="3557249"/>
            <a:ext cx="6008374" cy="5074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066" y="4266474"/>
            <a:ext cx="57340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zh-CN" altLang="en-US" sz="2800" b="1" dirty="0">
                <a:gradFill>
                  <a:gsLst>
                    <a:gs pos="0">
                      <a:srgbClr val="099984"/>
                    </a:gs>
                    <a:gs pos="100000">
                      <a:srgbClr val="04797D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请输入标题</a:t>
            </a:r>
            <a:endParaRPr lang="zh-CN" altLang="en-US" sz="2800" dirty="0">
              <a:gradFill>
                <a:gsLst>
                  <a:gs pos="0">
                    <a:srgbClr val="099984"/>
                  </a:gs>
                  <a:gs pos="100000">
                    <a:srgbClr val="04797D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5701" y="-15602"/>
            <a:ext cx="11654349" cy="788561"/>
            <a:chOff x="530031" y="110649"/>
            <a:chExt cx="12723474" cy="860901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38" r="24783"/>
            <a:stretch/>
          </p:blipFill>
          <p:spPr>
            <a:xfrm>
              <a:off x="530031" y="110649"/>
              <a:ext cx="2031448" cy="8609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5784" y="368543"/>
              <a:ext cx="2467721" cy="413692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9" t="13679" r="10584" b="11418"/>
          <a:stretch/>
        </p:blipFill>
        <p:spPr>
          <a:xfrm>
            <a:off x="5366558" y="1193800"/>
            <a:ext cx="6040582" cy="206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89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8581" y="119664"/>
            <a:ext cx="4236279" cy="788561"/>
            <a:chOff x="530031" y="110649"/>
            <a:chExt cx="4624899" cy="86090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38" r="24783"/>
            <a:stretch/>
          </p:blipFill>
          <p:spPr>
            <a:xfrm>
              <a:off x="530031" y="110649"/>
              <a:ext cx="2031448" cy="8609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7209" y="368543"/>
              <a:ext cx="2467721" cy="413692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07" y="1189444"/>
            <a:ext cx="710649" cy="61032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279757" y="1189444"/>
            <a:ext cx="3839189" cy="610322"/>
            <a:chOff x="517881" y="2132879"/>
            <a:chExt cx="3839189" cy="610322"/>
          </a:xfrm>
        </p:grpSpPr>
        <p:grpSp>
          <p:nvGrpSpPr>
            <p:cNvPr id="17" name="组合 16"/>
            <p:cNvGrpSpPr/>
            <p:nvPr/>
          </p:nvGrpSpPr>
          <p:grpSpPr>
            <a:xfrm>
              <a:off x="517881" y="2132879"/>
              <a:ext cx="3839189" cy="610322"/>
              <a:chOff x="517881" y="2132878"/>
              <a:chExt cx="4165631" cy="66221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098892" y="2222086"/>
                <a:ext cx="3584620" cy="555537"/>
              </a:xfrm>
              <a:prstGeom prst="rect">
                <a:avLst/>
              </a:prstGeom>
              <a:gradFill flip="none" rotWithShape="1">
                <a:gsLst>
                  <a:gs pos="0">
                    <a:srgbClr val="8BDDC9">
                      <a:alpha val="31000"/>
                    </a:srgb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7881" y="2132878"/>
                <a:ext cx="771075" cy="662217"/>
              </a:xfrm>
              <a:prstGeom prst="rect">
                <a:avLst/>
              </a:prstGeom>
            </p:spPr>
          </p:pic>
        </p:grpSp>
        <p:sp>
          <p:nvSpPr>
            <p:cNvPr id="18" name="矩形 17"/>
            <p:cNvSpPr/>
            <p:nvPr/>
          </p:nvSpPr>
          <p:spPr>
            <a:xfrm>
              <a:off x="1244352" y="2251415"/>
              <a:ext cx="25158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buSzPct val="100000"/>
              </a:pPr>
              <a:r>
                <a:rPr lang="zh-CN" altLang="en-US" sz="2400" b="1" dirty="0">
                  <a:gradFill>
                    <a:gsLst>
                      <a:gs pos="0">
                        <a:srgbClr val="099984"/>
                      </a:gs>
                      <a:gs pos="100000">
                        <a:srgbClr val="04797D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请输入标题</a:t>
              </a:r>
              <a:endParaRPr lang="zh-CN" altLang="en-US" sz="2400" dirty="0">
                <a:gradFill>
                  <a:gsLst>
                    <a:gs pos="0">
                      <a:srgbClr val="099984"/>
                    </a:gs>
                    <a:gs pos="100000">
                      <a:srgbClr val="04797D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6591" y="2254392"/>
            <a:ext cx="7259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zh-CN" altLang="en-US" sz="3600" b="1" dirty="0">
                <a:gradFill>
                  <a:gsLst>
                    <a:gs pos="100000">
                      <a:srgbClr val="068680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一级标题建议</a:t>
            </a:r>
            <a:r>
              <a:rPr lang="en-US" altLang="zh-CN" sz="3600" b="1" dirty="0">
                <a:gradFill>
                  <a:gsLst>
                    <a:gs pos="100000">
                      <a:srgbClr val="068680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36pt </a:t>
            </a:r>
            <a:r>
              <a:rPr lang="zh-CN" altLang="en-US" sz="3600" b="1" dirty="0">
                <a:gradFill>
                  <a:gsLst>
                    <a:gs pos="100000">
                      <a:srgbClr val="068680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微软雅黑 加粗</a:t>
            </a:r>
            <a:endParaRPr lang="zh-CN" altLang="en-US" sz="3600" dirty="0">
              <a:gradFill>
                <a:gsLst>
                  <a:gs pos="100000">
                    <a:srgbClr val="068680"/>
                  </a:gs>
                  <a:gs pos="0">
                    <a:srgbClr val="08938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6591" y="3102290"/>
            <a:ext cx="7259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zh-CN" altLang="en-US" sz="3200" b="1" dirty="0">
                <a:gradFill>
                  <a:gsLst>
                    <a:gs pos="100000">
                      <a:srgbClr val="06837F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二级标题建议</a:t>
            </a:r>
            <a:r>
              <a:rPr lang="en-US" altLang="zh-CN" sz="3200" b="1" dirty="0">
                <a:gradFill>
                  <a:gsLst>
                    <a:gs pos="100000">
                      <a:srgbClr val="06837F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32pt </a:t>
            </a:r>
            <a:r>
              <a:rPr lang="zh-CN" altLang="en-US" sz="3200" b="1" dirty="0">
                <a:gradFill>
                  <a:gsLst>
                    <a:gs pos="100000">
                      <a:srgbClr val="06837F"/>
                    </a:gs>
                    <a:gs pos="0">
                      <a:srgbClr val="08938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微软雅黑 加粗</a:t>
            </a:r>
            <a:endParaRPr lang="zh-CN" altLang="en-US" sz="3200" dirty="0">
              <a:gradFill>
                <a:gsLst>
                  <a:gs pos="100000">
                    <a:srgbClr val="06837F"/>
                  </a:gs>
                  <a:gs pos="0">
                    <a:srgbClr val="08938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591" y="3888632"/>
            <a:ext cx="7259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内文建议</a:t>
            </a:r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16-28pt </a:t>
            </a:r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微软雅黑 </a:t>
            </a:r>
          </a:p>
        </p:txBody>
      </p:sp>
      <p:sp>
        <p:nvSpPr>
          <p:cNvPr id="23" name="矩形 22"/>
          <p:cNvSpPr/>
          <p:nvPr/>
        </p:nvSpPr>
        <p:spPr>
          <a:xfrm>
            <a:off x="581491" y="4541500"/>
            <a:ext cx="72597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内文建议</a:t>
            </a: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16-28pt 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微软雅黑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144" y="119664"/>
            <a:ext cx="2411745" cy="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9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412" y="95816"/>
            <a:ext cx="4236279" cy="788561"/>
            <a:chOff x="530031" y="110649"/>
            <a:chExt cx="4624899" cy="860901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38" r="24783"/>
            <a:stretch/>
          </p:blipFill>
          <p:spPr>
            <a:xfrm>
              <a:off x="530031" y="110649"/>
              <a:ext cx="2031448" cy="8609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7209" y="368543"/>
              <a:ext cx="2467721" cy="41369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144" y="119664"/>
            <a:ext cx="2411745" cy="8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88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1351" y="2025930"/>
            <a:ext cx="6755113" cy="1253387"/>
            <a:chOff x="8613693" y="110649"/>
            <a:chExt cx="4639812" cy="860901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38" r="24783"/>
            <a:stretch/>
          </p:blipFill>
          <p:spPr>
            <a:xfrm>
              <a:off x="8613693" y="110649"/>
              <a:ext cx="2031448" cy="8609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5784" y="368543"/>
              <a:ext cx="2467721" cy="413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4646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36</Words>
  <Application>Microsoft Macintosh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Wangtianyu</dc:creator>
  <cp:lastModifiedBy>袁芳</cp:lastModifiedBy>
  <cp:revision>12</cp:revision>
  <dcterms:created xsi:type="dcterms:W3CDTF">2024-06-26T06:41:14Z</dcterms:created>
  <dcterms:modified xsi:type="dcterms:W3CDTF">2024-08-20T09:08:26Z</dcterms:modified>
</cp:coreProperties>
</file>